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handoutMasterIdLst>
    <p:handoutMasterId r:id="rId55"/>
  </p:handoutMasterIdLst>
  <p:sldIdLst>
    <p:sldId id="256" r:id="rId5"/>
    <p:sldId id="257" r:id="rId6"/>
    <p:sldId id="268" r:id="rId7"/>
    <p:sldId id="278" r:id="rId8"/>
    <p:sldId id="301" r:id="rId9"/>
    <p:sldId id="291" r:id="rId10"/>
    <p:sldId id="292" r:id="rId11"/>
    <p:sldId id="294" r:id="rId12"/>
    <p:sldId id="295" r:id="rId13"/>
    <p:sldId id="298" r:id="rId14"/>
    <p:sldId id="296" r:id="rId15"/>
    <p:sldId id="297" r:id="rId16"/>
    <p:sldId id="293" r:id="rId17"/>
    <p:sldId id="279" r:id="rId18"/>
    <p:sldId id="258" r:id="rId19"/>
    <p:sldId id="259" r:id="rId20"/>
    <p:sldId id="300" r:id="rId21"/>
    <p:sldId id="261" r:id="rId22"/>
    <p:sldId id="282" r:id="rId23"/>
    <p:sldId id="281" r:id="rId24"/>
    <p:sldId id="284" r:id="rId25"/>
    <p:sldId id="285" r:id="rId26"/>
    <p:sldId id="286" r:id="rId27"/>
    <p:sldId id="289" r:id="rId28"/>
    <p:sldId id="290" r:id="rId29"/>
    <p:sldId id="260" r:id="rId30"/>
    <p:sldId id="263" r:id="rId31"/>
    <p:sldId id="299" r:id="rId32"/>
    <p:sldId id="265" r:id="rId33"/>
    <p:sldId id="266" r:id="rId34"/>
    <p:sldId id="304" r:id="rId35"/>
    <p:sldId id="315" r:id="rId36"/>
    <p:sldId id="316" r:id="rId37"/>
    <p:sldId id="317" r:id="rId38"/>
    <p:sldId id="320" r:id="rId39"/>
    <p:sldId id="318" r:id="rId40"/>
    <p:sldId id="319" r:id="rId41"/>
    <p:sldId id="322" r:id="rId42"/>
    <p:sldId id="323" r:id="rId43"/>
    <p:sldId id="305" r:id="rId44"/>
    <p:sldId id="307" r:id="rId45"/>
    <p:sldId id="309" r:id="rId46"/>
    <p:sldId id="310" r:id="rId47"/>
    <p:sldId id="308" r:id="rId48"/>
    <p:sldId id="312" r:id="rId49"/>
    <p:sldId id="313" r:id="rId50"/>
    <p:sldId id="264" r:id="rId51"/>
    <p:sldId id="273" r:id="rId52"/>
    <p:sldId id="274" r:id="rId53"/>
    <p:sldId id="276" r:id="rId54"/>
  </p:sldIdLst>
  <p:sldSz cx="12192000" cy="6858000"/>
  <p:notesSz cx="6858000" cy="9144000"/>
  <p:embeddedFontLst>
    <p:embeddedFont>
      <p:font typeface="Space Comics" panose="03000600000000000000" pitchFamily="66" charset="0"/>
      <p:regular r:id="rId56"/>
    </p:embeddedFont>
    <p:embeddedFont>
      <p:font typeface="Dream MMA" pitchFamily="2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urse of the Zombie" panose="02000500000000000000" pitchFamily="2" charset="0"/>
      <p:regular r:id="rId62"/>
    </p:embeddedFont>
    <p:embeddedFont>
      <p:font typeface="Blackoak Std" panose="04050907060602020202" pitchFamily="82" charset="0"/>
      <p:bold r:id="rId63"/>
    </p:embeddedFont>
    <p:embeddedFont>
      <p:font typeface="Montserrat Light" panose="00000400000000000000" pitchFamily="50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Intro" id="{83396DFA-071E-4D4E-9308-D04EBEAF8D11}">
          <p14:sldIdLst>
            <p14:sldId id="256"/>
            <p14:sldId id="257"/>
          </p14:sldIdLst>
        </p14:section>
        <p14:section name="Super Space Scavengers" id="{42DD4D19-990A-4DAE-AC61-56C1D7DE0477}">
          <p14:sldIdLst>
            <p14:sldId id="268"/>
            <p14:sldId id="278"/>
            <p14:sldId id="301"/>
            <p14:sldId id="291"/>
            <p14:sldId id="292"/>
            <p14:sldId id="294"/>
            <p14:sldId id="295"/>
            <p14:sldId id="298"/>
            <p14:sldId id="296"/>
            <p14:sldId id="297"/>
            <p14:sldId id="293"/>
            <p14:sldId id="279"/>
          </p14:sldIdLst>
        </p14:section>
        <p14:section name="Telefrag'd" id="{D4862B21-43AE-49EB-A37E-0003A7BA95AB}">
          <p14:sldIdLst>
            <p14:sldId id="258"/>
            <p14:sldId id="259"/>
            <p14:sldId id="300"/>
            <p14:sldId id="261"/>
            <p14:sldId id="282"/>
            <p14:sldId id="281"/>
            <p14:sldId id="284"/>
            <p14:sldId id="285"/>
            <p14:sldId id="286"/>
            <p14:sldId id="289"/>
            <p14:sldId id="290"/>
            <p14:sldId id="260"/>
          </p14:sldIdLst>
        </p14:section>
        <p14:section name="Temple of Loot" id="{0E88CCF1-1EBF-4397-9AC6-AD319A1554DD}">
          <p14:sldIdLst>
            <p14:sldId id="263"/>
            <p14:sldId id="299"/>
            <p14:sldId id="265"/>
            <p14:sldId id="266"/>
            <p14:sldId id="304"/>
            <p14:sldId id="315"/>
            <p14:sldId id="316"/>
            <p14:sldId id="317"/>
            <p14:sldId id="320"/>
            <p14:sldId id="318"/>
            <p14:sldId id="319"/>
            <p14:sldId id="322"/>
            <p14:sldId id="323"/>
            <p14:sldId id="305"/>
            <p14:sldId id="307"/>
            <p14:sldId id="309"/>
            <p14:sldId id="310"/>
            <p14:sldId id="308"/>
            <p14:sldId id="312"/>
            <p14:sldId id="313"/>
            <p14:sldId id="264"/>
          </p14:sldIdLst>
        </p14:section>
        <p14:section name="Chosen Concept" id="{A17BD05D-948C-464D-9857-9F85435748A0}">
          <p14:sldIdLst>
            <p14:sldId id="273"/>
            <p14:sldId id="274"/>
          </p14:sldIdLst>
        </p14:section>
        <p14:section name="Presentation Conclusion" id="{FE564FED-2148-4F30-8B2A-48075F4DDDA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119" d="100"/>
          <a:sy n="119" d="100"/>
        </p:scale>
        <p:origin x="132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3D8CC-531D-4D25-BCC3-514CABBF7B35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DB44-52A9-4BC6-A95A-1731109BC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8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Dream MMA" pitchFamily="2" charset="0"/>
              </a:defRPr>
            </a:lvl1pPr>
          </a:lstStyle>
          <a:p>
            <a:r>
              <a:rPr lang="en-US" dirty="0" err="1"/>
              <a:t>telefrag</a:t>
            </a:r>
            <a:r>
              <a:rPr lang="en-US" dirty="0"/>
              <a:t> 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596189"/>
            <a:ext cx="10274968" cy="46719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6669" y="342691"/>
            <a:ext cx="4791061" cy="910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5326" y="577080"/>
            <a:ext cx="6753727" cy="756004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654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1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7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9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63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1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9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1483896" y="211793"/>
            <a:ext cx="9144000" cy="121594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urse of the Zombie" panose="02000500000000000000" pitchFamily="2" charset="0"/>
              </a:rPr>
              <a:t>TEMPLE OF</a:t>
            </a:r>
            <a:r>
              <a:rPr lang="en-US" sz="5400" baseline="0" dirty="0">
                <a:latin typeface="Curse of the Zombie" panose="02000500000000000000" pitchFamily="2" charset="0"/>
              </a:rPr>
              <a:t> LOOT</a:t>
            </a:r>
            <a:endParaRPr lang="en-US" sz="5400" dirty="0">
              <a:latin typeface="Curse of the Zombie" panose="02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922168" y="413471"/>
            <a:ext cx="6344652" cy="8436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5" y="549996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6731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1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5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3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1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13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64696" y="154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1934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1" y="5987073"/>
            <a:ext cx="738553" cy="73855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9145078" y="234141"/>
            <a:ext cx="2737134" cy="1716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SUPER SPACE </a:t>
            </a:r>
          </a:p>
          <a:p>
            <a:endParaRPr lang="en-US" sz="1600" dirty="0">
              <a:solidFill>
                <a:schemeClr val="bg1"/>
              </a:solidFill>
              <a:latin typeface="Space Comics" panose="03000600000000000000" pitchFamily="66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pace Comics" panose="03000600000000000000" pitchFamily="66" charset="0"/>
              </a:rPr>
              <a:t>SCAVENGERS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7302" y="1596189"/>
            <a:ext cx="10282991" cy="46719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7303" y="551427"/>
            <a:ext cx="6753727" cy="75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0333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1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9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7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9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9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5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1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8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2EAD-CB01-4120-AB2B-C21AB9FDB763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78F8-D45C-48C9-A879-DEA3C2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379"/>
            <a:ext cx="10515600" cy="784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DAB-7703-42F1-9511-0DAE9DB78A5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26DD-E854-4E18-9945-76BBD8D79EF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E2AC-0176-4E2A-85AA-88B12CFB6CDA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8E6B-2027-43E3-9016-B74B17364D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Curse of the Zombie" panose="02000500000000000000" pitchFamily="2" charset="0"/>
              </a:rPr>
              <a:t>TEMPLE OF</a:t>
            </a:r>
            <a:r>
              <a:rPr lang="en-US" sz="8000" baseline="0" dirty="0">
                <a:latin typeface="Curse of the Zombie" panose="02000500000000000000" pitchFamily="2" charset="0"/>
              </a:rPr>
              <a:t> LOOT</a:t>
            </a:r>
            <a:endParaRPr lang="en-US" sz="8000" dirty="0">
              <a:latin typeface="Curse of the Zombie" panose="020005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94" y="5805732"/>
            <a:ext cx="1471130" cy="8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1E53-045F-4B42-A36A-201BE61CFE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530D-8B50-447A-8059-3C4CE87E81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20" y="5843549"/>
            <a:ext cx="778043" cy="7780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524000" y="1114926"/>
            <a:ext cx="9144000" cy="30720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pace Comics" panose="03000600000000000000" pitchFamily="66" charset="0"/>
              </a:rPr>
              <a:t>SUPER</a:t>
            </a:r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SPACE</a:t>
            </a:r>
          </a:p>
          <a:p>
            <a:r>
              <a:rPr lang="en-US" sz="6000" baseline="0" dirty="0">
                <a:solidFill>
                  <a:schemeClr val="bg1"/>
                </a:solidFill>
                <a:latin typeface="Space Comics" panose="03000600000000000000" pitchFamily="66" charset="0"/>
              </a:rPr>
              <a:t> SCAVENGERS</a:t>
            </a:r>
            <a:endParaRPr lang="en-US" sz="6000" dirty="0">
              <a:solidFill>
                <a:schemeClr val="bg1"/>
              </a:solidFill>
              <a:latin typeface="Space Comics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610" y="2432812"/>
            <a:ext cx="10964779" cy="105466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Montserrat Light" panose="00000400000000000000" pitchFamily="50" charset="0"/>
              </a:rPr>
              <a:t>CONCEPT MILESTONE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578"/>
            <a:ext cx="9144000" cy="758947"/>
          </a:xfrm>
        </p:spPr>
        <p:txBody>
          <a:bodyPr>
            <a:normAutofit/>
          </a:bodyPr>
          <a:lstStyle/>
          <a:p>
            <a:r>
              <a:rPr lang="en-US" sz="2800" dirty="0"/>
              <a:t>Travis Moore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B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406263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Blowing up walls with your blaster</a:t>
            </a:r>
          </a:p>
          <a:p>
            <a:pPr>
              <a:lnSpc>
                <a:spcPct val="100000"/>
              </a:lnSpc>
            </a:pPr>
            <a:r>
              <a:rPr lang="en-US" dirty="0"/>
              <a:t>Activating switches that can: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Release the airlocks in the cargo bay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9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Blowing up walls with your blaster</a:t>
            </a:r>
          </a:p>
          <a:p>
            <a:pPr>
              <a:lnSpc>
                <a:spcPct val="100000"/>
              </a:lnSpc>
            </a:pPr>
            <a:r>
              <a:rPr lang="en-US" dirty="0"/>
              <a:t>Activating switches that can: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Release the airlocks in the cargo bay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Unleash angry prisoners locked in the brig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5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Blowing up walls with your blaster</a:t>
            </a:r>
          </a:p>
          <a:p>
            <a:pPr>
              <a:lnSpc>
                <a:spcPct val="100000"/>
              </a:lnSpc>
            </a:pPr>
            <a:r>
              <a:rPr lang="en-US" dirty="0"/>
              <a:t>Activating switches that can: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Release the airlocks in the cargo bay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Unleash angry prisoners locked in the brig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Initiate the self-destruct sequence early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Basically the game is an excuse for me</a:t>
            </a:r>
            <a:br>
              <a:rPr lang="en-US" dirty="0"/>
            </a:br>
            <a:r>
              <a:rPr lang="en-US" dirty="0"/>
              <a:t>to experiment with making random</a:t>
            </a:r>
            <a:br>
              <a:rPr lang="en-US" dirty="0"/>
            </a:br>
            <a:r>
              <a:rPr lang="en-US" dirty="0"/>
              <a:t>systems of death and chaos in the</a:t>
            </a:r>
            <a:br>
              <a:rPr lang="en-US" dirty="0"/>
            </a:br>
            <a:r>
              <a:rPr lang="en-US" dirty="0"/>
              <a:t>style of a </a:t>
            </a:r>
            <a:r>
              <a:rPr lang="en-US" i="1" dirty="0" err="1"/>
              <a:t>Bomberman</a:t>
            </a:r>
            <a:r>
              <a:rPr lang="en-US" i="1" dirty="0"/>
              <a:t> game.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3076" name="Picture 4" descr="Image result for bomberman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8" y="3099557"/>
            <a:ext cx="4869683" cy="27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36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3D Top Down Camera / Split Screen</a:t>
            </a:r>
          </a:p>
          <a:p>
            <a:pPr>
              <a:lnSpc>
                <a:spcPct val="150000"/>
              </a:lnSpc>
            </a:pPr>
            <a:r>
              <a:rPr lang="en-US" dirty="0"/>
              <a:t>2D Movement &amp; Mechanics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Controls – Blaster and Pickup Items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Interactive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Humorous &amp; Absurd Deaths</a:t>
            </a:r>
          </a:p>
          <a:p>
            <a:pPr>
              <a:lnSpc>
                <a:spcPct val="150000"/>
              </a:lnSpc>
            </a:pPr>
            <a:r>
              <a:rPr lang="en-US" dirty="0"/>
              <a:t>Team-Based Competitive Gameplay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1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620" y="2424566"/>
            <a:ext cx="10964779" cy="1572711"/>
          </a:xfrm>
        </p:spPr>
        <p:txBody>
          <a:bodyPr>
            <a:normAutofit/>
          </a:bodyPr>
          <a:lstStyle/>
          <a:p>
            <a:r>
              <a:rPr lang="en-US" sz="7200" spc="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telefrag</a:t>
            </a:r>
            <a:r>
              <a:rPr lang="en-US" sz="7200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5348" y="2935703"/>
            <a:ext cx="1078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Blackoak Std" panose="04050907060602020202" pitchFamily="82" charset="0"/>
              </a:rPr>
              <a:t>’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Telefrag’d</a:t>
            </a:r>
            <a:r>
              <a:rPr lang="en-US" dirty="0"/>
              <a:t> is a top-down 3D multiplayer </a:t>
            </a:r>
            <a:br>
              <a:rPr lang="en-US" dirty="0"/>
            </a:br>
            <a:r>
              <a:rPr lang="en-US" dirty="0"/>
              <a:t>action arcade game that pits 2 – 4 players</a:t>
            </a:r>
            <a:br>
              <a:rPr lang="en-US" dirty="0"/>
            </a:br>
            <a:r>
              <a:rPr lang="en-US" dirty="0"/>
              <a:t>against one another in a hazard filled arena.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Telefrag’d</a:t>
            </a:r>
            <a:r>
              <a:rPr lang="en-US" dirty="0"/>
              <a:t> is a top-down 3D multiplayer </a:t>
            </a:r>
            <a:br>
              <a:rPr lang="en-US" dirty="0"/>
            </a:br>
            <a:r>
              <a:rPr lang="en-US" dirty="0"/>
              <a:t>action arcade game that pits 2 – 4 players</a:t>
            </a:r>
            <a:br>
              <a:rPr lang="en-US" dirty="0"/>
            </a:br>
            <a:r>
              <a:rPr lang="en-US" dirty="0"/>
              <a:t>against one another in a hazard filled arena.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Based off a previous GAT project,</a:t>
            </a:r>
            <a:br>
              <a:rPr lang="en-US" dirty="0"/>
            </a:br>
            <a:r>
              <a:rPr lang="en-US" dirty="0"/>
              <a:t>Reflect 3D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8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5326" y="1466015"/>
            <a:ext cx="5646821" cy="32361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Destroy other players by bumping them into hazards or teleporting into them.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Similar to the gameplay of </a:t>
            </a:r>
            <a:r>
              <a:rPr lang="en-US" i="1" dirty="0"/>
              <a:t>Super </a:t>
            </a:r>
            <a:r>
              <a:rPr lang="en-US" i="1" dirty="0" err="1"/>
              <a:t>Splataclysm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1026" name="Picture 2" descr="Image result for SUPER SPLATACLY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65" y="2315734"/>
            <a:ext cx="5294510" cy="2978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17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Each player has two abilities: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Teleport and Shield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15546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24000" y="708936"/>
            <a:ext cx="9160042" cy="887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Montserrat Light" panose="00000400000000000000" pitchFamily="50" charset="0"/>
              </a:rPr>
              <a:t>CONCEPTS 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5" y="3298999"/>
            <a:ext cx="4523874" cy="8600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5642" y="4524689"/>
            <a:ext cx="10972800" cy="8020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urse of the Zombie" panose="02000500000000000000" pitchFamily="2" charset="0"/>
              </a:rPr>
              <a:t>TEMPLE OF</a:t>
            </a:r>
            <a:r>
              <a:rPr lang="en-US" sz="3200" baseline="0" dirty="0">
                <a:latin typeface="Curse of the Zombie" panose="02000500000000000000" pitchFamily="2" charset="0"/>
              </a:rPr>
              <a:t> LOOT</a:t>
            </a:r>
            <a:endParaRPr lang="en-US" sz="3200" dirty="0">
              <a:latin typeface="Curse of the Zombie" panose="02000500000000000000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2103437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Space Comics" panose="03000600000000000000" pitchFamily="66" charset="0"/>
              </a:rPr>
              <a:t>SUPER SPACE SCAVENGERS</a:t>
            </a:r>
          </a:p>
        </p:txBody>
      </p:sp>
    </p:spTree>
    <p:extLst>
      <p:ext uri="{BB962C8B-B14F-4D97-AF65-F5344CB8AC3E}">
        <p14:creationId xmlns:p14="http://schemas.microsoft.com/office/powerpoint/2010/main" val="300935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Teleport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rapid short distance teleports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66557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Teleport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rapid short distance teleports</a:t>
            </a:r>
          </a:p>
          <a:p>
            <a:pPr>
              <a:lnSpc>
                <a:spcPct val="100000"/>
              </a:lnSpc>
            </a:pPr>
            <a:r>
              <a:rPr lang="en-US" dirty="0"/>
              <a:t>Like Pikachu’s quick attack in</a:t>
            </a:r>
            <a:br>
              <a:rPr lang="en-US" dirty="0"/>
            </a:br>
            <a:r>
              <a:rPr lang="en-US" i="1" dirty="0"/>
              <a:t>Super Smash Bros.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6" name="Picture 2" descr="http://vignette1.wikia.nocookie.net/ssb/images/5/55/Quick_Attack_SSBWU.jpeg/revision/latest/scale-to-width-down/1000?cb=201601180234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68" y="2253915"/>
            <a:ext cx="4758477" cy="2679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3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Teleport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rapid short distance teleports</a:t>
            </a:r>
          </a:p>
          <a:p>
            <a:pPr>
              <a:lnSpc>
                <a:spcPct val="100000"/>
              </a:lnSpc>
            </a:pPr>
            <a:r>
              <a:rPr lang="en-US" dirty="0"/>
              <a:t>Like Pikachu’s quick attack in</a:t>
            </a:r>
            <a:br>
              <a:rPr lang="en-US" dirty="0"/>
            </a:br>
            <a:r>
              <a:rPr lang="en-US" i="1" dirty="0"/>
              <a:t>Super Smash Bros.</a:t>
            </a:r>
          </a:p>
          <a:p>
            <a:pPr>
              <a:lnSpc>
                <a:spcPct val="100000"/>
              </a:lnSpc>
            </a:pPr>
            <a:r>
              <a:rPr lang="en-US" dirty="0"/>
              <a:t>Teleporting into an opponent</a:t>
            </a:r>
            <a:br>
              <a:rPr lang="en-US" dirty="0"/>
            </a:br>
            <a:r>
              <a:rPr lang="en-US" dirty="0"/>
              <a:t>destroys that opponent </a:t>
            </a:r>
            <a:r>
              <a:rPr lang="en-US" sz="1800" dirty="0"/>
              <a:t>(yay!)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7" name="Picture 2" descr="http://vignette1.wikia.nocookie.net/ssb/images/5/55/Quick_Attack_SSBWU.jpeg/revision/latest/scale-to-width-down/1000?cb=201601180234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68" y="2253915"/>
            <a:ext cx="4758477" cy="2679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6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Shield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Instantly halts momentum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340049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Shield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Instantly halts momentum</a:t>
            </a:r>
          </a:p>
          <a:p>
            <a:pPr>
              <a:lnSpc>
                <a:spcPct val="100000"/>
              </a:lnSpc>
            </a:pPr>
            <a:r>
              <a:rPr lang="en-US" dirty="0"/>
              <a:t>Repels any incoming projectiles</a:t>
            </a:r>
            <a:br>
              <a:rPr lang="en-US" dirty="0"/>
            </a:br>
            <a:r>
              <a:rPr lang="en-US" dirty="0"/>
              <a:t>and teleporting players away</a:t>
            </a:r>
            <a:br>
              <a:rPr lang="en-US" dirty="0"/>
            </a:br>
            <a:r>
              <a:rPr lang="en-US" dirty="0"/>
              <a:t>in another direction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384266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Shield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Instantly halts momentum</a:t>
            </a:r>
          </a:p>
          <a:p>
            <a:pPr>
              <a:lnSpc>
                <a:spcPct val="100000"/>
              </a:lnSpc>
            </a:pPr>
            <a:r>
              <a:rPr lang="en-US" dirty="0"/>
              <a:t>Repels any incoming projectiles</a:t>
            </a:r>
            <a:br>
              <a:rPr lang="en-US" dirty="0"/>
            </a:br>
            <a:r>
              <a:rPr lang="en-US" dirty="0"/>
              <a:t>and teleporting players away</a:t>
            </a:r>
            <a:br>
              <a:rPr lang="en-US" dirty="0"/>
            </a:br>
            <a:r>
              <a:rPr lang="en-US" dirty="0"/>
              <a:t>in another direction</a:t>
            </a:r>
          </a:p>
          <a:p>
            <a:pPr>
              <a:lnSpc>
                <a:spcPct val="100000"/>
              </a:lnSpc>
            </a:pPr>
            <a:r>
              <a:rPr lang="en-US" dirty="0"/>
              <a:t>Think Fox’s reflector in</a:t>
            </a:r>
            <a:br>
              <a:rPr lang="en-US" dirty="0"/>
            </a:br>
            <a:r>
              <a:rPr lang="en-US" i="1" dirty="0"/>
              <a:t>Super Smash Bros.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GAMEPLAY</a:t>
            </a:r>
          </a:p>
        </p:txBody>
      </p:sp>
      <p:pic>
        <p:nvPicPr>
          <p:cNvPr id="2050" name="Picture 2" descr="Image result for super smash brothers fox refl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2597148"/>
            <a:ext cx="4155706" cy="234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2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596189"/>
            <a:ext cx="10170694" cy="46719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3D Top Down Camera</a:t>
            </a:r>
          </a:p>
          <a:p>
            <a:pPr>
              <a:lnSpc>
                <a:spcPct val="150000"/>
              </a:lnSpc>
            </a:pPr>
            <a:r>
              <a:rPr lang="en-US" dirty="0"/>
              <a:t>2D Movement &amp; Mechanics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Controls – Teleporting &amp; Shield</a:t>
            </a:r>
          </a:p>
          <a:p>
            <a:pPr>
              <a:lnSpc>
                <a:spcPct val="150000"/>
              </a:lnSpc>
            </a:pPr>
            <a:r>
              <a:rPr lang="en-US" dirty="0"/>
              <a:t>Arena Filled with Hazards</a:t>
            </a:r>
          </a:p>
          <a:p>
            <a:pPr>
              <a:lnSpc>
                <a:spcPct val="150000"/>
              </a:lnSpc>
            </a:pPr>
            <a:r>
              <a:rPr lang="en-US" dirty="0"/>
              <a:t>Humorous &amp; Absurd Deaths</a:t>
            </a:r>
          </a:p>
          <a:p>
            <a:pPr>
              <a:lnSpc>
                <a:spcPct val="150000"/>
              </a:lnSpc>
            </a:pPr>
            <a:r>
              <a:rPr lang="en-US" dirty="0"/>
              <a:t>Quick, Competitive Gameplay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5221" y="559450"/>
            <a:ext cx="6753727" cy="75600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4902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20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50693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Temple of Loot is a top-down 3D </a:t>
            </a:r>
            <a:br>
              <a:rPr lang="en-US" dirty="0"/>
            </a:br>
            <a:r>
              <a:rPr lang="en-US" dirty="0"/>
              <a:t>asymmetrical multiplayer action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game set in a trap-filled temple.</a:t>
            </a:r>
          </a:p>
        </p:txBody>
      </p:sp>
    </p:spTree>
    <p:extLst>
      <p:ext uri="{BB962C8B-B14F-4D97-AF65-F5344CB8AC3E}">
        <p14:creationId xmlns:p14="http://schemas.microsoft.com/office/powerpoint/2010/main" val="3815950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50693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Temple of Loot is a top-down 3D </a:t>
            </a:r>
            <a:br>
              <a:rPr lang="en-US" dirty="0"/>
            </a:br>
            <a:r>
              <a:rPr lang="en-US" dirty="0"/>
              <a:t>asymmetrical multiplayer action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game set in a trap-filled temple.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concept is based off my GAT board game,</a:t>
            </a:r>
            <a:br>
              <a:rPr lang="en-US" dirty="0"/>
            </a:br>
            <a:r>
              <a:rPr lang="en-US" dirty="0"/>
              <a:t>Temple of Loot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8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4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2 Explorers compete against each other </a:t>
            </a:r>
            <a:br>
              <a:rPr lang="en-US" dirty="0"/>
            </a:br>
            <a:r>
              <a:rPr lang="en-US" dirty="0"/>
              <a:t>to steal the most loot from the temple, </a:t>
            </a:r>
            <a:br>
              <a:rPr lang="en-US" dirty="0"/>
            </a:br>
            <a:r>
              <a:rPr lang="en-US" dirty="0"/>
              <a:t>or each other, before time is up or </a:t>
            </a:r>
            <a:br>
              <a:rPr lang="en-US" dirty="0"/>
            </a:br>
            <a:r>
              <a:rPr lang="en-US" dirty="0"/>
              <a:t>they lose all of their lives.</a:t>
            </a:r>
          </a:p>
        </p:txBody>
      </p:sp>
    </p:spTree>
    <p:extLst>
      <p:ext uri="{BB962C8B-B14F-4D97-AF65-F5344CB8AC3E}">
        <p14:creationId xmlns:p14="http://schemas.microsoft.com/office/powerpoint/2010/main" val="333405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2 Explorers compete against each other </a:t>
            </a:r>
            <a:br>
              <a:rPr lang="en-US" dirty="0"/>
            </a:br>
            <a:r>
              <a:rPr lang="en-US" dirty="0"/>
              <a:t>to steal the most loot from the temple, </a:t>
            </a:r>
            <a:br>
              <a:rPr lang="en-US" dirty="0"/>
            </a:br>
            <a:r>
              <a:rPr lang="en-US" dirty="0"/>
              <a:t>or each other, before time is up or </a:t>
            </a:r>
            <a:br>
              <a:rPr lang="en-US" dirty="0"/>
            </a:br>
            <a:r>
              <a:rPr lang="en-US" dirty="0"/>
              <a:t>they lose all of their lives.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player with the most loot wins!</a:t>
            </a:r>
          </a:p>
        </p:txBody>
      </p:sp>
    </p:spTree>
    <p:extLst>
      <p:ext uri="{BB962C8B-B14F-4D97-AF65-F5344CB8AC3E}">
        <p14:creationId xmlns:p14="http://schemas.microsoft.com/office/powerpoint/2010/main" val="138611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2 Explorers compete against each other </a:t>
            </a:r>
            <a:br>
              <a:rPr lang="en-US" dirty="0"/>
            </a:br>
            <a:r>
              <a:rPr lang="en-US" dirty="0"/>
              <a:t>to steal the most loot from the temple, </a:t>
            </a:r>
            <a:br>
              <a:rPr lang="en-US" dirty="0"/>
            </a:br>
            <a:r>
              <a:rPr lang="en-US" dirty="0"/>
              <a:t>or each other, before time is up or </a:t>
            </a:r>
            <a:br>
              <a:rPr lang="en-US" dirty="0"/>
            </a:br>
            <a:r>
              <a:rPr lang="en-US" dirty="0"/>
              <a:t>they lose all of their lives.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player with the most loot wins!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Think a sort of competitive version </a:t>
            </a:r>
            <a:br>
              <a:rPr lang="en-US" dirty="0"/>
            </a:br>
            <a:r>
              <a:rPr lang="en-US" dirty="0"/>
              <a:t>of </a:t>
            </a:r>
            <a:r>
              <a:rPr lang="en-US" i="1" dirty="0"/>
              <a:t>Spelunky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1032" y="2712160"/>
            <a:ext cx="4588043" cy="2581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461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</p:txBody>
      </p:sp>
    </p:spTree>
    <p:extLst>
      <p:ext uri="{BB962C8B-B14F-4D97-AF65-F5344CB8AC3E}">
        <p14:creationId xmlns:p14="http://schemas.microsoft.com/office/powerpoint/2010/main" val="130688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</p:txBody>
      </p:sp>
    </p:spTree>
    <p:extLst>
      <p:ext uri="{BB962C8B-B14F-4D97-AF65-F5344CB8AC3E}">
        <p14:creationId xmlns:p14="http://schemas.microsoft.com/office/powerpoint/2010/main" val="337232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  <a:p>
            <a:pPr>
              <a:lnSpc>
                <a:spcPct val="100000"/>
              </a:lnSpc>
            </a:pPr>
            <a:r>
              <a:rPr lang="en-US" dirty="0"/>
              <a:t>Using limited use items </a:t>
            </a:r>
          </a:p>
        </p:txBody>
      </p:sp>
    </p:spTree>
    <p:extLst>
      <p:ext uri="{BB962C8B-B14F-4D97-AF65-F5344CB8AC3E}">
        <p14:creationId xmlns:p14="http://schemas.microsoft.com/office/powerpoint/2010/main" val="225842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  <a:p>
            <a:pPr>
              <a:lnSpc>
                <a:spcPct val="100000"/>
              </a:lnSpc>
            </a:pPr>
            <a:r>
              <a:rPr lang="en-US" dirty="0"/>
              <a:t>Using limited use items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Pick axe to break walls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46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  <a:p>
            <a:pPr>
              <a:lnSpc>
                <a:spcPct val="100000"/>
              </a:lnSpc>
            </a:pPr>
            <a:r>
              <a:rPr lang="en-US" dirty="0"/>
              <a:t>Using limited use items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Pick axe to break walls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Placing bridges to clear gaps</a:t>
            </a:r>
          </a:p>
        </p:txBody>
      </p:sp>
    </p:spTree>
    <p:extLst>
      <p:ext uri="{BB962C8B-B14F-4D97-AF65-F5344CB8AC3E}">
        <p14:creationId xmlns:p14="http://schemas.microsoft.com/office/powerpoint/2010/main" val="424344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  <a:p>
            <a:pPr>
              <a:lnSpc>
                <a:spcPct val="100000"/>
              </a:lnSpc>
            </a:pPr>
            <a:r>
              <a:rPr lang="en-US" dirty="0"/>
              <a:t>Using limited use items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Pick axe to break walls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Placing bridges to clear gaps</a:t>
            </a:r>
          </a:p>
          <a:p>
            <a:pPr>
              <a:lnSpc>
                <a:spcPct val="100000"/>
              </a:lnSpc>
            </a:pPr>
            <a:r>
              <a:rPr lang="en-US" dirty="0"/>
              <a:t>Running Away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40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EXPLORERS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Explorer 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Picking Up Loot</a:t>
            </a:r>
          </a:p>
          <a:p>
            <a:pPr>
              <a:lnSpc>
                <a:spcPct val="100000"/>
              </a:lnSpc>
            </a:pPr>
            <a:r>
              <a:rPr lang="en-US" dirty="0"/>
              <a:t>Using limited use items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Pick axe to break walls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Placing bridges to clear gaps</a:t>
            </a:r>
          </a:p>
          <a:p>
            <a:pPr>
              <a:lnSpc>
                <a:spcPct val="100000"/>
              </a:lnSpc>
            </a:pPr>
            <a:r>
              <a:rPr lang="en-US" dirty="0"/>
              <a:t>Running Away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(it is a dangerous temple, after all)</a:t>
            </a:r>
          </a:p>
        </p:txBody>
      </p:sp>
    </p:spTree>
    <p:extLst>
      <p:ext uri="{BB962C8B-B14F-4D97-AF65-F5344CB8AC3E}">
        <p14:creationId xmlns:p14="http://schemas.microsoft.com/office/powerpoint/2010/main" val="68013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50693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Super Space Scavengers is a top-down</a:t>
            </a:r>
            <a:br>
              <a:rPr lang="en-US" dirty="0"/>
            </a:br>
            <a:r>
              <a:rPr lang="en-US" dirty="0"/>
              <a:t>3D multiplayer team-based game where </a:t>
            </a:r>
            <a:br>
              <a:rPr lang="en-US" dirty="0"/>
            </a:br>
            <a:r>
              <a:rPr lang="en-US" dirty="0"/>
              <a:t>players race to strip all valuables aboard an </a:t>
            </a:r>
            <a:br>
              <a:rPr lang="en-US" dirty="0"/>
            </a:br>
            <a:r>
              <a:rPr lang="en-US" dirty="0"/>
              <a:t>abandoned space ship before it explodes!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60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</p:txBody>
      </p:sp>
    </p:spTree>
    <p:extLst>
      <p:ext uri="{BB962C8B-B14F-4D97-AF65-F5344CB8AC3E}">
        <p14:creationId xmlns:p14="http://schemas.microsoft.com/office/powerpoint/2010/main" val="198293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</p:txBody>
      </p:sp>
    </p:spTree>
    <p:extLst>
      <p:ext uri="{BB962C8B-B14F-4D97-AF65-F5344CB8AC3E}">
        <p14:creationId xmlns:p14="http://schemas.microsoft.com/office/powerpoint/2010/main" val="1017424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Walls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01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Walls</a:t>
            </a:r>
          </a:p>
          <a:p>
            <a:pPr>
              <a:lnSpc>
                <a:spcPct val="100000"/>
              </a:lnSpc>
            </a:pPr>
            <a:r>
              <a:rPr lang="en-US" dirty="0"/>
              <a:t>Enemies</a:t>
            </a:r>
          </a:p>
        </p:txBody>
      </p:sp>
    </p:spTree>
    <p:extLst>
      <p:ext uri="{BB962C8B-B14F-4D97-AF65-F5344CB8AC3E}">
        <p14:creationId xmlns:p14="http://schemas.microsoft.com/office/powerpoint/2010/main" val="1525513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Walls</a:t>
            </a:r>
          </a:p>
          <a:p>
            <a:pPr>
              <a:lnSpc>
                <a:spcPct val="100000"/>
              </a:lnSpc>
            </a:pPr>
            <a:r>
              <a:rPr lang="en-US" dirty="0"/>
              <a:t>Enemies</a:t>
            </a:r>
          </a:p>
          <a:p>
            <a:pPr>
              <a:lnSpc>
                <a:spcPct val="100000"/>
              </a:lnSpc>
            </a:pPr>
            <a:r>
              <a:rPr lang="en-US" dirty="0"/>
              <a:t>Traps</a:t>
            </a:r>
          </a:p>
        </p:txBody>
      </p:sp>
    </p:spTree>
    <p:extLst>
      <p:ext uri="{BB962C8B-B14F-4D97-AF65-F5344CB8AC3E}">
        <p14:creationId xmlns:p14="http://schemas.microsoft.com/office/powerpoint/2010/main" val="607140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Walls</a:t>
            </a:r>
          </a:p>
          <a:p>
            <a:pPr>
              <a:lnSpc>
                <a:spcPct val="100000"/>
              </a:lnSpc>
            </a:pPr>
            <a:r>
              <a:rPr lang="en-US" dirty="0"/>
              <a:t>Enemies</a:t>
            </a:r>
          </a:p>
          <a:p>
            <a:pPr>
              <a:lnSpc>
                <a:spcPct val="100000"/>
              </a:lnSpc>
            </a:pPr>
            <a:r>
              <a:rPr lang="en-US" dirty="0"/>
              <a:t>Traps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Think </a:t>
            </a:r>
            <a:r>
              <a:rPr lang="en-US" i="1" dirty="0"/>
              <a:t>Trappers Delight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651" y="2505565"/>
            <a:ext cx="4572021" cy="2571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98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 - MUMMY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must prevent the explorers</a:t>
            </a:r>
            <a:br>
              <a:rPr lang="en-US" dirty="0"/>
            </a:br>
            <a:r>
              <a:rPr lang="en-US" dirty="0"/>
              <a:t>from stealing from their temple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Abilities include:</a:t>
            </a:r>
          </a:p>
          <a:p>
            <a:pPr>
              <a:lnSpc>
                <a:spcPct val="100000"/>
              </a:lnSpc>
            </a:pPr>
            <a:r>
              <a:rPr lang="en-US" dirty="0"/>
              <a:t>Walls</a:t>
            </a:r>
          </a:p>
          <a:p>
            <a:pPr>
              <a:lnSpc>
                <a:spcPct val="100000"/>
              </a:lnSpc>
            </a:pPr>
            <a:r>
              <a:rPr lang="en-US" dirty="0"/>
              <a:t>Enemies</a:t>
            </a:r>
          </a:p>
          <a:p>
            <a:pPr>
              <a:lnSpc>
                <a:spcPct val="100000"/>
              </a:lnSpc>
            </a:pPr>
            <a:r>
              <a:rPr lang="en-US" dirty="0"/>
              <a:t>Traps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Think </a:t>
            </a:r>
            <a:r>
              <a:rPr lang="en-US" i="1" dirty="0"/>
              <a:t>Trappers Delight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mummy wins if both explorers lose all</a:t>
            </a:r>
            <a:br>
              <a:rPr lang="en-US" dirty="0"/>
            </a:br>
            <a:r>
              <a:rPr lang="en-US" dirty="0"/>
              <a:t>their lives.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651" y="2505565"/>
            <a:ext cx="4572021" cy="2571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297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3D Top Down Camera / Split Screen</a:t>
            </a:r>
          </a:p>
          <a:p>
            <a:pPr>
              <a:lnSpc>
                <a:spcPct val="150000"/>
              </a:lnSpc>
            </a:pPr>
            <a:r>
              <a:rPr lang="en-US" dirty="0"/>
              <a:t>2D Movement &amp; Mechanics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Controls</a:t>
            </a:r>
          </a:p>
          <a:p>
            <a:pPr>
              <a:lnSpc>
                <a:spcPct val="150000"/>
              </a:lnSpc>
            </a:pPr>
            <a:r>
              <a:rPr lang="en-US" dirty="0"/>
              <a:t>Traps, walls, and enemies </a:t>
            </a:r>
            <a:r>
              <a:rPr lang="en-US" sz="1800" dirty="0"/>
              <a:t>(oh my!)</a:t>
            </a:r>
          </a:p>
          <a:p>
            <a:pPr>
              <a:lnSpc>
                <a:spcPct val="150000"/>
              </a:lnSpc>
            </a:pPr>
            <a:r>
              <a:rPr lang="en-US" dirty="0"/>
              <a:t>Humorous &amp; Absurd Deaths</a:t>
            </a:r>
          </a:p>
          <a:p>
            <a:pPr>
              <a:lnSpc>
                <a:spcPct val="150000"/>
              </a:lnSpc>
            </a:pPr>
            <a:r>
              <a:rPr lang="en-US" dirty="0"/>
              <a:t>Asymmetric, Competitive Gameplay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44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be pursuing development on: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5642" y="3314978"/>
            <a:ext cx="10972800" cy="8020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Dream MMA" pitchFamily="2" charset="0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Curse of the Zombie" panose="02000500000000000000" pitchFamily="2" charset="0"/>
              </a:rPr>
              <a:t>TEMPLE OF</a:t>
            </a:r>
            <a:r>
              <a:rPr lang="en-US" sz="6600" baseline="0" dirty="0">
                <a:latin typeface="Curse of the Zombie" panose="02000500000000000000" pitchFamily="2" charset="0"/>
              </a:rPr>
              <a:t> LOOT</a:t>
            </a:r>
            <a:endParaRPr lang="en-US" sz="6600" dirty="0">
              <a:latin typeface="Curse of the Zombi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58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 Mitigations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All 3 of these concepts share similar mechanical features:</a:t>
            </a:r>
          </a:p>
          <a:p>
            <a:pPr>
              <a:lnSpc>
                <a:spcPct val="100000"/>
              </a:lnSpc>
            </a:pPr>
            <a:r>
              <a:rPr lang="en-US" dirty="0"/>
              <a:t>3D Top-down Camera</a:t>
            </a:r>
          </a:p>
          <a:p>
            <a:pPr>
              <a:lnSpc>
                <a:spcPct val="100000"/>
              </a:lnSpc>
            </a:pPr>
            <a:r>
              <a:rPr lang="en-US" dirty="0"/>
              <a:t>2D Mechanics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Multiplayer</a:t>
            </a:r>
          </a:p>
          <a:p>
            <a:pPr>
              <a:lnSpc>
                <a:spcPct val="100000"/>
              </a:lnSpc>
            </a:pPr>
            <a:r>
              <a:rPr lang="en-US" dirty="0"/>
              <a:t>Arcade Gameplay (life or timer-based game rounds)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This will allow me to focus on getting these systems done well while providing a safe fallback to easier concepts if my chosen concept doesn’t work out as well. </a:t>
            </a:r>
          </a:p>
        </p:txBody>
      </p:sp>
    </p:spTree>
    <p:extLst>
      <p:ext uri="{BB962C8B-B14F-4D97-AF65-F5344CB8AC3E}">
        <p14:creationId xmlns:p14="http://schemas.microsoft.com/office/powerpoint/2010/main" val="132367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97304" y="1596189"/>
            <a:ext cx="10282989" cy="50693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Super Space Scavengers is a top-down</a:t>
            </a:r>
            <a:br>
              <a:rPr lang="en-US" dirty="0"/>
            </a:br>
            <a:r>
              <a:rPr lang="en-US" dirty="0"/>
              <a:t>3D multiplayer team-based game where </a:t>
            </a:r>
            <a:br>
              <a:rPr lang="en-US" dirty="0"/>
            </a:br>
            <a:r>
              <a:rPr lang="en-US" dirty="0"/>
              <a:t>players race to strip all valuables aboard an </a:t>
            </a:r>
            <a:br>
              <a:rPr lang="en-US" dirty="0"/>
            </a:br>
            <a:r>
              <a:rPr lang="en-US" dirty="0"/>
              <a:t>abandoned space ship before it explodes!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Not based off of any previous project</a:t>
            </a:r>
            <a:br>
              <a:rPr lang="en-US" dirty="0"/>
            </a:br>
            <a:r>
              <a:rPr lang="en-US" dirty="0"/>
              <a:t>(in Auston words: “it’s new)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22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13610" y="2432812"/>
            <a:ext cx="10964779" cy="1054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Light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23999" y="3759578"/>
            <a:ext cx="9144000" cy="75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Travis Moore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411" y="53179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Montserrat Light" panose="00000400000000000000" pitchFamily="50" charset="0"/>
              </a:rPr>
              <a:t>GAT 316 Fall 2016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Section B</a:t>
            </a:r>
          </a:p>
          <a:p>
            <a:pPr algn="l"/>
            <a:r>
              <a:rPr lang="en-US" sz="1400" dirty="0">
                <a:latin typeface="Montserrat Light" panose="00000400000000000000" pitchFamily="50" charset="0"/>
              </a:rPr>
              <a:t>Professor: Richard Rowan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08" y="906221"/>
            <a:ext cx="2495583" cy="1403765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340520" y="4251158"/>
            <a:ext cx="3510958" cy="85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Montserrat Light" panose="00000400000000000000" pitchFamily="50" charset="0"/>
              </a:rPr>
              <a:t>thedevilswaffle@gmail.com</a:t>
            </a:r>
          </a:p>
          <a:p>
            <a:r>
              <a:rPr lang="en-US" sz="1100" dirty="0">
                <a:latin typeface="Montserrat Light" panose="00000400000000000000" pitchFamily="50" charset="0"/>
              </a:rPr>
              <a:t>www.thedevilswaffle.com</a:t>
            </a:r>
          </a:p>
        </p:txBody>
      </p:sp>
    </p:spTree>
    <p:extLst>
      <p:ext uri="{BB962C8B-B14F-4D97-AF65-F5344CB8AC3E}">
        <p14:creationId xmlns:p14="http://schemas.microsoft.com/office/powerpoint/2010/main" val="38353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Players interact with the environment</a:t>
            </a:r>
            <a:br>
              <a:rPr lang="en-US" dirty="0"/>
            </a:br>
            <a:r>
              <a:rPr lang="en-US" dirty="0"/>
              <a:t>to enable them to access locked areas</a:t>
            </a:r>
            <a:br>
              <a:rPr lang="en-US" dirty="0"/>
            </a:br>
            <a:r>
              <a:rPr lang="en-US" dirty="0"/>
              <a:t>of the ship or prevent others from</a:t>
            </a:r>
            <a:br>
              <a:rPr lang="en-US" dirty="0"/>
            </a:br>
            <a:r>
              <a:rPr lang="en-US" dirty="0"/>
              <a:t>accessing areas of the ship.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4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7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Blowing up walls with your blaster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9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GAMEPLAY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How is this done?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Blowing up walls with your blaster</a:t>
            </a:r>
          </a:p>
          <a:p>
            <a:pPr>
              <a:lnSpc>
                <a:spcPct val="100000"/>
              </a:lnSpc>
            </a:pPr>
            <a:r>
              <a:rPr lang="en-US" dirty="0"/>
              <a:t>Activating switches that can:</a:t>
            </a:r>
          </a:p>
        </p:txBody>
      </p:sp>
    </p:spTree>
    <p:extLst>
      <p:ext uri="{BB962C8B-B14F-4D97-AF65-F5344CB8AC3E}">
        <p14:creationId xmlns:p14="http://schemas.microsoft.com/office/powerpoint/2010/main" val="370053147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01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02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03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690</Words>
  <Application>Microsoft Office PowerPoint</Application>
  <PresentationFormat>Widescreen</PresentationFormat>
  <Paragraphs>222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Space Comics</vt:lpstr>
      <vt:lpstr>Dream MMA</vt:lpstr>
      <vt:lpstr>Calibri</vt:lpstr>
      <vt:lpstr>Curse of the Zombie</vt:lpstr>
      <vt:lpstr>Blackoak Std</vt:lpstr>
      <vt:lpstr>Montserrat Light</vt:lpstr>
      <vt:lpstr>Arial</vt:lpstr>
      <vt:lpstr>Presentation_Master</vt:lpstr>
      <vt:lpstr>Concept01_Master</vt:lpstr>
      <vt:lpstr>Concept02_Master</vt:lpstr>
      <vt:lpstr>Concept03_Master</vt:lpstr>
      <vt:lpstr>CONCEPT MILESTONE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telefrag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Chosen Concept</vt:lpstr>
      <vt:lpstr>Risks &amp; Mitigations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gat316_travis_moore_concept_milestone_presentation</dc:title>
  <dc:creator>Travis Moore</dc:creator>
  <cp:keywords>GAT316;DigiPen;Richard Rowan;Concept Milestone;Presentation</cp:keywords>
  <cp:lastModifiedBy>Travis Moore</cp:lastModifiedBy>
  <cp:revision>50</cp:revision>
  <dcterms:created xsi:type="dcterms:W3CDTF">2016-09-19T19:42:34Z</dcterms:created>
  <dcterms:modified xsi:type="dcterms:W3CDTF">2016-09-22T17:05:11Z</dcterms:modified>
</cp:coreProperties>
</file>